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879E0-C0D8-4E20-B6B8-42C15EDE19E7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DD2B9-A10C-41A3-BA07-C383679C2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DD2B9-A10C-41A3-BA07-C383679C23C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9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55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8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02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23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9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4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0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94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6679-77E4-44C3-B5CD-68A1BE6E3923}" type="datetimeFigureOut">
              <a:rPr lang="en-GB" smtClean="0"/>
              <a:t>09/11/2017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6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714"/>
            <a:ext cx="1235591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6713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86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1305"/>
            <a:ext cx="124514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952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5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838"/>
            <a:ext cx="1218759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673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008"/>
            <a:ext cx="121921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3722690" y="3244334"/>
            <a:ext cx="474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https://www.youtube.com/watch?v=2ii_2tTN35I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86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5773" cy="74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88" y="-283191"/>
            <a:ext cx="1221488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86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656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</Words>
  <Application>Microsoft Office PowerPoint</Application>
  <PresentationFormat>ملء الشاشة</PresentationFormat>
  <Paragraphs>2</Paragraphs>
  <Slides>24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afefa</dc:creator>
  <cp:lastModifiedBy>afefa</cp:lastModifiedBy>
  <cp:revision>4</cp:revision>
  <dcterms:created xsi:type="dcterms:W3CDTF">2017-10-30T14:28:05Z</dcterms:created>
  <dcterms:modified xsi:type="dcterms:W3CDTF">2017-11-09T14:41:18Z</dcterms:modified>
</cp:coreProperties>
</file>